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6" y="-653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11/9/2023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11/9/2023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ΧΑΡΑΜΗ-ΕΚΔΟΣΕΙΣ ΚΑΙ ΥΠΗΡΕΣΙΕΣ ΕΠΙΚΟΙΝΩΝΙΑΣ Α.Ε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48.191,04  € εκ των οποίων η δημόσια δαπάνη ανέρχεται σε 24.095,51 €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198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Tassos vourliotakis</cp:lastModifiedBy>
  <cp:revision>46</cp:revision>
  <dcterms:created xsi:type="dcterms:W3CDTF">2018-02-13T12:16:57Z</dcterms:created>
  <dcterms:modified xsi:type="dcterms:W3CDTF">2023-09-11T18:54:55Z</dcterms:modified>
</cp:coreProperties>
</file>